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wav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67" r:id="rId3"/>
    <p:sldId id="258" r:id="rId4"/>
    <p:sldId id="256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96" y="-4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AF3BB2-1148-4CD7-96E0-29032330B558}" type="datetimeFigureOut">
              <a:rPr kumimoji="1" lang="ja-JP" altLang="en-US" smtClean="0"/>
              <a:pPr/>
              <a:t>2014/7/31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C82C8C-5590-4D72-BDFB-B49744BBC19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44682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77623E-0EA2-4722-969A-D82AD755C3CE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82C8C-5590-4D72-BDFB-B49744BBC196}" type="slidenum">
              <a:rPr kumimoji="1" lang="ja-JP" altLang="en-US" smtClean="0"/>
              <a:pPr/>
              <a:t>10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82C8C-5590-4D72-BDFB-B49744BBC196}" type="slidenum">
              <a:rPr kumimoji="1" lang="ja-JP" altLang="en-US" smtClean="0"/>
              <a:pPr/>
              <a:t>11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82C8C-5590-4D72-BDFB-B49744BBC196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ja-JP" dirty="0" smtClean="0"/>
              <a:t>The Enormous Turnip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(in Japanese)</a:t>
            </a:r>
            <a:endParaRPr kumimoji="1" lang="en-GB" altLang="ja-JP" dirty="0" smtClean="0"/>
          </a:p>
          <a:p>
            <a:r>
              <a:rPr kumimoji="1" lang="en-GB" altLang="ja-JP" dirty="0" smtClean="0"/>
              <a:t>https://www.youtube.com/watch?v=TxCCUqnrI00</a:t>
            </a:r>
            <a:endParaRPr kumimoji="1" lang="ja-JP" altLang="en-US" dirty="0" smtClean="0"/>
          </a:p>
          <a:p>
            <a:r>
              <a:rPr kumimoji="1" lang="en-GB" altLang="ja-JP" dirty="0" smtClean="0"/>
              <a:t>https://www.youtube.com/watch?v=0OzPozJREzg</a:t>
            </a:r>
            <a:endParaRPr kumimoji="1" lang="ja-JP" altLang="en-US" dirty="0" smtClean="0"/>
          </a:p>
          <a:p>
            <a:r>
              <a:rPr kumimoji="1" lang="en-GB" altLang="ja-JP" dirty="0" smtClean="0"/>
              <a:t>https://www.youtube.com/watch?v=s4p9KsHYMsY</a:t>
            </a:r>
          </a:p>
          <a:p>
            <a:r>
              <a:rPr kumimoji="1" lang="en-GB" altLang="ja-JP" dirty="0" smtClean="0"/>
              <a:t>https://www.youtube.com/watch?v=vPTU585vD7E</a:t>
            </a:r>
            <a:endParaRPr kumimoji="1" lang="ja-JP" altLang="en-US" dirty="0" smtClean="0"/>
          </a:p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82C8C-5590-4D72-BDFB-B49744BBC196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795450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82C8C-5590-4D72-BDFB-B49744BBC196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93591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82C8C-5590-4D72-BDFB-B49744BBC196}" type="slidenum">
              <a:rPr kumimoji="1" lang="ja-JP" altLang="en-US" smtClean="0"/>
              <a:pPr/>
              <a:t>5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82C8C-5590-4D72-BDFB-B49744BBC196}" type="slidenum">
              <a:rPr kumimoji="1" lang="ja-JP" altLang="en-US" smtClean="0"/>
              <a:pPr/>
              <a:t>6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82C8C-5590-4D72-BDFB-B49744BBC196}" type="slidenum">
              <a:rPr kumimoji="1" lang="ja-JP" altLang="en-US" smtClean="0"/>
              <a:pPr/>
              <a:t>7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82C8C-5590-4D72-BDFB-B49744BBC196}" type="slidenum">
              <a:rPr kumimoji="1" lang="ja-JP" altLang="en-US" smtClean="0"/>
              <a:pPr/>
              <a:t>8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82C8C-5590-4D72-BDFB-B49744BBC196}" type="slidenum">
              <a:rPr kumimoji="1" lang="ja-JP" altLang="en-US" smtClean="0"/>
              <a:pPr/>
              <a:t>9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4BA6-C7EE-417C-B3DE-697D556D91EE}" type="datetimeFigureOut">
              <a:rPr kumimoji="1" lang="ja-JP" altLang="en-US" smtClean="0"/>
              <a:pPr/>
              <a:t>2014/7/31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CEBC-E047-44F1-8451-B85D299D9FF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211567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4BA6-C7EE-417C-B3DE-697D556D91EE}" type="datetimeFigureOut">
              <a:rPr kumimoji="1" lang="ja-JP" altLang="en-US" smtClean="0"/>
              <a:pPr/>
              <a:t>2014/7/31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CEBC-E047-44F1-8451-B85D299D9FF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8630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4BA6-C7EE-417C-B3DE-697D556D91EE}" type="datetimeFigureOut">
              <a:rPr kumimoji="1" lang="ja-JP" altLang="en-US" smtClean="0"/>
              <a:pPr/>
              <a:t>2014/7/31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CEBC-E047-44F1-8451-B85D299D9FF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92022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4BA6-C7EE-417C-B3DE-697D556D91EE}" type="datetimeFigureOut">
              <a:rPr kumimoji="1" lang="ja-JP" altLang="en-US" smtClean="0"/>
              <a:pPr/>
              <a:t>2014/7/31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CEBC-E047-44F1-8451-B85D299D9FF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690186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4BA6-C7EE-417C-B3DE-697D556D91EE}" type="datetimeFigureOut">
              <a:rPr kumimoji="1" lang="ja-JP" altLang="en-US" smtClean="0"/>
              <a:pPr/>
              <a:t>2014/7/31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CEBC-E047-44F1-8451-B85D299D9FF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93572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4BA6-C7EE-417C-B3DE-697D556D91EE}" type="datetimeFigureOut">
              <a:rPr kumimoji="1" lang="ja-JP" altLang="en-US" smtClean="0"/>
              <a:pPr/>
              <a:t>2014/7/31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CEBC-E047-44F1-8451-B85D299D9FF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588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4BA6-C7EE-417C-B3DE-697D556D91EE}" type="datetimeFigureOut">
              <a:rPr kumimoji="1" lang="ja-JP" altLang="en-US" smtClean="0"/>
              <a:pPr/>
              <a:t>2014/7/31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CEBC-E047-44F1-8451-B85D299D9FF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94826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4BA6-C7EE-417C-B3DE-697D556D91EE}" type="datetimeFigureOut">
              <a:rPr kumimoji="1" lang="ja-JP" altLang="en-US" smtClean="0"/>
              <a:pPr/>
              <a:t>2014/7/31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CEBC-E047-44F1-8451-B85D299D9FF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55945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4BA6-C7EE-417C-B3DE-697D556D91EE}" type="datetimeFigureOut">
              <a:rPr kumimoji="1" lang="ja-JP" altLang="en-US" smtClean="0"/>
              <a:pPr/>
              <a:t>2014/7/31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CEBC-E047-44F1-8451-B85D299D9FF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49012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4BA6-C7EE-417C-B3DE-697D556D91EE}" type="datetimeFigureOut">
              <a:rPr kumimoji="1" lang="ja-JP" altLang="en-US" smtClean="0"/>
              <a:pPr/>
              <a:t>2014/7/31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CEBC-E047-44F1-8451-B85D299D9FF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8552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074BA6-C7EE-417C-B3DE-697D556D91EE}" type="datetimeFigureOut">
              <a:rPr kumimoji="1" lang="ja-JP" altLang="en-US" smtClean="0"/>
              <a:pPr/>
              <a:t>2014/7/31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ACEBC-E047-44F1-8451-B85D299D9FF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066281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74BA6-C7EE-417C-B3DE-697D556D91EE}" type="datetimeFigureOut">
              <a:rPr kumimoji="1" lang="ja-JP" altLang="en-US" smtClean="0"/>
              <a:pPr/>
              <a:t>2014/7/31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ACEBC-E047-44F1-8451-B85D299D9FFD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40547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audio" Target="../media/media11.wav"/><Relationship Id="rId13" Type="http://schemas.openxmlformats.org/officeDocument/2006/relationships/image" Target="../media/image14.png"/><Relationship Id="rId3" Type="http://schemas.microsoft.com/office/2007/relationships/media" Target="../media/media9.wav"/><Relationship Id="rId7" Type="http://schemas.microsoft.com/office/2007/relationships/media" Target="../media/media11.wav"/><Relationship Id="rId12" Type="http://schemas.openxmlformats.org/officeDocument/2006/relationships/image" Target="../media/image13.png"/><Relationship Id="rId2" Type="http://schemas.openxmlformats.org/officeDocument/2006/relationships/audio" Target="../media/media8.wav"/><Relationship Id="rId16" Type="http://schemas.openxmlformats.org/officeDocument/2006/relationships/image" Target="../media/image6.png"/><Relationship Id="rId1" Type="http://schemas.microsoft.com/office/2007/relationships/media" Target="../media/media8.wav"/><Relationship Id="rId6" Type="http://schemas.openxmlformats.org/officeDocument/2006/relationships/audio" Target="../media/media10.wav"/><Relationship Id="rId11" Type="http://schemas.openxmlformats.org/officeDocument/2006/relationships/image" Target="../media/image11.png"/><Relationship Id="rId5" Type="http://schemas.microsoft.com/office/2007/relationships/media" Target="../media/media10.wav"/><Relationship Id="rId15" Type="http://schemas.openxmlformats.org/officeDocument/2006/relationships/image" Target="../media/image15.wmf"/><Relationship Id="rId10" Type="http://schemas.openxmlformats.org/officeDocument/2006/relationships/notesSlide" Target="../notesSlides/notesSlide10.xml"/><Relationship Id="rId4" Type="http://schemas.openxmlformats.org/officeDocument/2006/relationships/audio" Target="../media/media9.wav"/><Relationship Id="rId9" Type="http://schemas.openxmlformats.org/officeDocument/2006/relationships/slideLayout" Target="../slideLayouts/slideLayout6.xml"/><Relationship Id="rId1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media" Target="../media/media4.wav"/><Relationship Id="rId7" Type="http://schemas.openxmlformats.org/officeDocument/2006/relationships/image" Target="../media/image9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4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0133" y="2202666"/>
            <a:ext cx="3564395" cy="2376264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96552" y="2319636"/>
            <a:ext cx="3219570" cy="2146380"/>
          </a:xfrm>
          <a:prstGeom prst="rect">
            <a:avLst/>
          </a:prstGeom>
        </p:spPr>
      </p:pic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The Enormous Turnip</a:t>
            </a:r>
            <a:r>
              <a:rPr kumimoji="1" lang="en-US" altLang="ja-JP" dirty="0" smtClean="0"/>
              <a:t/>
            </a:r>
            <a:br>
              <a:rPr kumimoji="1" lang="en-US" altLang="ja-JP" dirty="0" smtClean="0"/>
            </a:br>
            <a:r>
              <a:rPr lang="en-US" altLang="ja-JP" dirty="0" smtClean="0"/>
              <a:t>(Four animals)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Unit 5, Section 1</a:t>
            </a:r>
            <a:endParaRPr kumimoji="1" lang="ja-JP" altLang="en-US" dirty="0"/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5445224"/>
            <a:ext cx="1458163" cy="1195693"/>
          </a:xfrm>
          <a:prstGeom prst="rect">
            <a:avLst/>
          </a:prstGeom>
        </p:spPr>
      </p:pic>
      <p:pic>
        <p:nvPicPr>
          <p:cNvPr id="7" name="図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20" y="391207"/>
            <a:ext cx="1613587" cy="107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8271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What noise do they make</a:t>
            </a:r>
            <a:r>
              <a:rPr kumimoji="1" lang="ja-JP" altLang="en-US" dirty="0" smtClean="0"/>
              <a:t> </a:t>
            </a:r>
            <a:r>
              <a:rPr kumimoji="1" lang="en-US" altLang="ja-JP" dirty="0" smtClean="0"/>
              <a:t>in Japanese?</a:t>
            </a:r>
            <a:endParaRPr kumimoji="1" lang="ja-JP" altLang="en-US" dirty="0"/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659" y="4270228"/>
            <a:ext cx="1918939" cy="13247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2659" y="1366545"/>
            <a:ext cx="1724254" cy="11617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92659" y="2734697"/>
            <a:ext cx="1605235" cy="1422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992659" y="5517232"/>
            <a:ext cx="1431284" cy="11505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角丸四角形吹き出し 16"/>
          <p:cNvSpPr/>
          <p:nvPr/>
        </p:nvSpPr>
        <p:spPr>
          <a:xfrm>
            <a:off x="683568" y="1550711"/>
            <a:ext cx="2952328" cy="977544"/>
          </a:xfrm>
          <a:prstGeom prst="wedgeRoundRectCallout">
            <a:avLst>
              <a:gd name="adj1" fmla="val 56411"/>
              <a:gd name="adj2" fmla="val -272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sz="4000" dirty="0"/>
              <a:t>1. </a:t>
            </a:r>
            <a:r>
              <a:rPr lang="ja-JP" altLang="en-US" sz="4000" dirty="0"/>
              <a:t> </a:t>
            </a:r>
            <a:r>
              <a:rPr lang="en-US" altLang="ja-JP" sz="4000" dirty="0" err="1"/>
              <a:t>gaa</a:t>
            </a:r>
            <a:r>
              <a:rPr lang="en-US" altLang="ja-JP" sz="4000" dirty="0"/>
              <a:t> </a:t>
            </a:r>
            <a:r>
              <a:rPr lang="en-US" altLang="ja-JP" sz="4000" dirty="0" err="1" smtClean="0"/>
              <a:t>gaa</a:t>
            </a:r>
            <a:endParaRPr lang="ja-JP" altLang="en-US" sz="4000" dirty="0"/>
          </a:p>
        </p:txBody>
      </p:sp>
      <p:sp>
        <p:nvSpPr>
          <p:cNvPr id="18" name="角丸四角形吹き出し 17"/>
          <p:cNvSpPr/>
          <p:nvPr/>
        </p:nvSpPr>
        <p:spPr>
          <a:xfrm>
            <a:off x="679024" y="2824879"/>
            <a:ext cx="2952328" cy="977544"/>
          </a:xfrm>
          <a:prstGeom prst="wedgeRoundRectCallout">
            <a:avLst>
              <a:gd name="adj1" fmla="val 56411"/>
              <a:gd name="adj2" fmla="val -272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sz="4000" dirty="0" smtClean="0"/>
              <a:t>2. </a:t>
            </a:r>
            <a:r>
              <a:rPr lang="ja-JP" altLang="en-US" sz="4000" dirty="0" smtClean="0"/>
              <a:t> </a:t>
            </a:r>
            <a:r>
              <a:rPr lang="en-US" altLang="ja-JP" sz="4000" dirty="0" err="1" smtClean="0"/>
              <a:t>nyaa</a:t>
            </a:r>
            <a:r>
              <a:rPr lang="en-US" altLang="ja-JP" sz="4000" dirty="0" smtClean="0"/>
              <a:t> </a:t>
            </a:r>
            <a:r>
              <a:rPr lang="en-US" altLang="ja-JP" sz="4000" dirty="0" err="1"/>
              <a:t>ny</a:t>
            </a:r>
            <a:r>
              <a:rPr lang="en-US" altLang="ja-JP" sz="4000" dirty="0" err="1" smtClean="0"/>
              <a:t>aa</a:t>
            </a:r>
            <a:endParaRPr lang="ja-JP" altLang="en-US" sz="4000" dirty="0"/>
          </a:p>
        </p:txBody>
      </p:sp>
      <p:sp>
        <p:nvSpPr>
          <p:cNvPr id="19" name="角丸四角形吹き出し 18"/>
          <p:cNvSpPr/>
          <p:nvPr/>
        </p:nvSpPr>
        <p:spPr>
          <a:xfrm>
            <a:off x="683568" y="4099047"/>
            <a:ext cx="2952328" cy="977544"/>
          </a:xfrm>
          <a:prstGeom prst="wedgeRoundRectCallout">
            <a:avLst>
              <a:gd name="adj1" fmla="val 56411"/>
              <a:gd name="adj2" fmla="val -272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sz="4000" dirty="0" smtClean="0"/>
              <a:t>3. </a:t>
            </a:r>
            <a:r>
              <a:rPr lang="ja-JP" altLang="en-US" sz="4000" dirty="0" smtClean="0"/>
              <a:t> </a:t>
            </a:r>
            <a:r>
              <a:rPr lang="en-US" altLang="ja-JP" sz="4000" dirty="0" err="1"/>
              <a:t>buu</a:t>
            </a:r>
            <a:r>
              <a:rPr lang="en-US" altLang="ja-JP" sz="4000" dirty="0" smtClean="0"/>
              <a:t> </a:t>
            </a:r>
            <a:r>
              <a:rPr lang="en-US" altLang="ja-JP" sz="4000" dirty="0" err="1" smtClean="0"/>
              <a:t>buu</a:t>
            </a:r>
            <a:endParaRPr lang="ja-JP" altLang="en-US" sz="4000" dirty="0"/>
          </a:p>
        </p:txBody>
      </p:sp>
      <p:sp>
        <p:nvSpPr>
          <p:cNvPr id="20" name="角丸四角形吹き出し 19"/>
          <p:cNvSpPr/>
          <p:nvPr/>
        </p:nvSpPr>
        <p:spPr>
          <a:xfrm>
            <a:off x="715596" y="5373216"/>
            <a:ext cx="2952328" cy="977544"/>
          </a:xfrm>
          <a:prstGeom prst="wedgeRoundRectCallout">
            <a:avLst>
              <a:gd name="adj1" fmla="val 56411"/>
              <a:gd name="adj2" fmla="val -2723"/>
              <a:gd name="adj3" fmla="val 1666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sz="4000" dirty="0"/>
              <a:t>4</a:t>
            </a:r>
            <a:r>
              <a:rPr lang="en-US" altLang="ja-JP" sz="4000" dirty="0" smtClean="0"/>
              <a:t>. </a:t>
            </a:r>
            <a:r>
              <a:rPr lang="ja-JP" altLang="en-US" sz="4000" dirty="0" smtClean="0"/>
              <a:t> </a:t>
            </a:r>
            <a:r>
              <a:rPr lang="en-US" altLang="ja-JP" sz="4000" dirty="0"/>
              <a:t>wan </a:t>
            </a:r>
            <a:r>
              <a:rPr lang="en-US" altLang="ja-JP" sz="4000" dirty="0" err="1"/>
              <a:t>wan</a:t>
            </a:r>
            <a:endParaRPr lang="ja-JP" altLang="en-US" sz="4000" dirty="0"/>
          </a:p>
        </p:txBody>
      </p:sp>
      <p:sp>
        <p:nvSpPr>
          <p:cNvPr id="21" name="雲形吹き出し 20"/>
          <p:cNvSpPr/>
          <p:nvPr/>
        </p:nvSpPr>
        <p:spPr>
          <a:xfrm>
            <a:off x="4355976" y="5618972"/>
            <a:ext cx="1872208" cy="1121560"/>
          </a:xfrm>
          <a:prstGeom prst="cloudCallout">
            <a:avLst>
              <a:gd name="adj1" fmla="val 83564"/>
              <a:gd name="adj2" fmla="val 33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kumimoji="1" lang="en-US" altLang="ja-JP" sz="4000" dirty="0" smtClean="0"/>
              <a:t>……</a:t>
            </a:r>
            <a:endParaRPr kumimoji="1" lang="ja-JP" altLang="en-US" sz="4000" dirty="0"/>
          </a:p>
        </p:txBody>
      </p:sp>
      <p:pic>
        <p:nvPicPr>
          <p:cNvPr id="3074" name="Picture 2" descr="C:\Users\fukushima\AppData\Local\Microsoft\Windows\Temporary Internet Files\Content.IE5\W036O0PX\MC900417460[1].wmf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795876"/>
            <a:ext cx="1599286" cy="1577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7294" y="1734683"/>
            <a:ext cx="609600" cy="609600"/>
          </a:xfrm>
          <a:prstGeom prst="rect">
            <a:avLst/>
          </a:prstGeom>
        </p:spPr>
      </p:pic>
      <p:pic>
        <p:nvPicPr>
          <p:cNvPr id="8" name="録音されたサウンド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7294" y="3008851"/>
            <a:ext cx="609600" cy="609600"/>
          </a:xfrm>
          <a:prstGeom prst="rect">
            <a:avLst/>
          </a:prstGeom>
        </p:spPr>
      </p:pic>
      <p:pic>
        <p:nvPicPr>
          <p:cNvPr id="9" name="録音されたサウンド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7294" y="4370637"/>
            <a:ext cx="609600" cy="609600"/>
          </a:xfrm>
          <a:prstGeom prst="rect">
            <a:avLst/>
          </a:prstGeom>
        </p:spPr>
      </p:pic>
      <p:pic>
        <p:nvPicPr>
          <p:cNvPr id="10" name="録音されたサウンド">
            <a:hlinkClick r:id="" action="ppaction://media"/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6"/>
          <a:stretch>
            <a:fillRect/>
          </a:stretch>
        </p:blipFill>
        <p:spPr>
          <a:xfrm>
            <a:off x="127294" y="555643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27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3993 -0.60324 " pathEditMode="relative" ptsTypes="AA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2257 -0.025 " pathEditMode="relative" ptsTypes="A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33629 0.45 " pathEditMode="relative" ptsTypes="AA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800" decel="100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800" decel="100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24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0" dur="208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6" dur="237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 vol="80000">
                <p:cTn id="6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2" dur="25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 vol="80000">
                <p:cTn id="7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7" grpId="0" animBg="1"/>
      <p:bldP spid="17" grpId="1" animBg="1"/>
      <p:bldP spid="18" grpId="0" animBg="1"/>
      <p:bldP spid="18" grpId="1" animBg="1"/>
      <p:bldP spid="19" grpId="0" animBg="1"/>
      <p:bldP spid="20" grpId="0" animBg="1"/>
      <p:bldP spid="20" grpId="1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526" y="1930107"/>
            <a:ext cx="1721171" cy="1383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1913" y="1725153"/>
            <a:ext cx="2307593" cy="1593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096" y="4997055"/>
            <a:ext cx="2073477" cy="139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97152"/>
            <a:ext cx="1930353" cy="1710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テキスト ボックス 8"/>
          <p:cNvSpPr txBox="1"/>
          <p:nvPr/>
        </p:nvSpPr>
        <p:spPr>
          <a:xfrm>
            <a:off x="970326" y="772534"/>
            <a:ext cx="1563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 err="1"/>
              <a:t>usagi</a:t>
            </a:r>
            <a:endParaRPr kumimoji="1" lang="ja-JP" altLang="en-US" sz="44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7225418" y="3893559"/>
            <a:ext cx="11521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 err="1"/>
              <a:t>inu</a:t>
            </a:r>
            <a:endParaRPr kumimoji="1" lang="ja-JP" altLang="en-US" sz="44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7225418" y="596007"/>
            <a:ext cx="14510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err="1"/>
              <a:t>kamo</a:t>
            </a:r>
            <a:endParaRPr kumimoji="1" lang="ja-JP" altLang="en-US" sz="4400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970326" y="3893559"/>
            <a:ext cx="14914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 err="1"/>
              <a:t>neko</a:t>
            </a:r>
            <a:endParaRPr kumimoji="1" lang="ja-JP" altLang="en-US" sz="4400" dirty="0"/>
          </a:p>
        </p:txBody>
      </p:sp>
      <p:sp>
        <p:nvSpPr>
          <p:cNvPr id="2" name="角丸四角形吹き出し 1"/>
          <p:cNvSpPr/>
          <p:nvPr/>
        </p:nvSpPr>
        <p:spPr>
          <a:xfrm>
            <a:off x="4499992" y="5301208"/>
            <a:ext cx="1512168" cy="1335641"/>
          </a:xfrm>
          <a:prstGeom prst="wedgeRoundRectCallout">
            <a:avLst>
              <a:gd name="adj1" fmla="val 88011"/>
              <a:gd name="adj2" fmla="val -26500"/>
              <a:gd name="adj3" fmla="val 16667"/>
            </a:avLst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3600" dirty="0" smtClean="0"/>
              <a:t>wan </a:t>
            </a:r>
            <a:r>
              <a:rPr kumimoji="1" lang="en-US" altLang="ja-JP" sz="3600" dirty="0" err="1" smtClean="0"/>
              <a:t>wan</a:t>
            </a:r>
            <a:endParaRPr kumimoji="1" lang="ja-JP" altLang="en-US" sz="3600" dirty="0"/>
          </a:p>
        </p:txBody>
      </p:sp>
      <p:sp>
        <p:nvSpPr>
          <p:cNvPr id="11" name="角丸四角形吹き出し 10"/>
          <p:cNvSpPr/>
          <p:nvPr/>
        </p:nvSpPr>
        <p:spPr>
          <a:xfrm>
            <a:off x="2699792" y="4329234"/>
            <a:ext cx="1512168" cy="1335641"/>
          </a:xfrm>
          <a:prstGeom prst="wedgeRoundRectCallout">
            <a:avLst>
              <a:gd name="adj1" fmla="val -74500"/>
              <a:gd name="adj2" fmla="val 19711"/>
              <a:gd name="adj3" fmla="val 16667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dirty="0" err="1"/>
              <a:t>nyaa</a:t>
            </a:r>
            <a:r>
              <a:rPr kumimoji="1" lang="en-US" altLang="ja-JP" sz="3600" dirty="0" smtClean="0"/>
              <a:t> </a:t>
            </a:r>
            <a:r>
              <a:rPr kumimoji="1" lang="en-US" altLang="ja-JP" sz="3600" dirty="0" err="1" smtClean="0"/>
              <a:t>nyaa</a:t>
            </a:r>
            <a:endParaRPr kumimoji="1" lang="ja-JP" altLang="en-US" sz="3600" dirty="0"/>
          </a:p>
        </p:txBody>
      </p:sp>
      <p:sp>
        <p:nvSpPr>
          <p:cNvPr id="15" name="角丸四角形吹き出し 14"/>
          <p:cNvSpPr/>
          <p:nvPr/>
        </p:nvSpPr>
        <p:spPr>
          <a:xfrm>
            <a:off x="4211960" y="1701218"/>
            <a:ext cx="1512168" cy="1335641"/>
          </a:xfrm>
          <a:prstGeom prst="wedgeRoundRectCallout">
            <a:avLst>
              <a:gd name="adj1" fmla="val 87256"/>
              <a:gd name="adj2" fmla="val 31692"/>
              <a:gd name="adj3" fmla="val 1666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3600" dirty="0" err="1"/>
              <a:t>g</a:t>
            </a:r>
            <a:r>
              <a:rPr lang="en-US" altLang="ja-JP" sz="3600" dirty="0" err="1" smtClean="0"/>
              <a:t>aa</a:t>
            </a:r>
            <a:r>
              <a:rPr kumimoji="1" lang="en-US" altLang="ja-JP" sz="3600" dirty="0" smtClean="0"/>
              <a:t> </a:t>
            </a:r>
            <a:r>
              <a:rPr kumimoji="1" lang="en-US" altLang="ja-JP" sz="3600" dirty="0" err="1" smtClean="0"/>
              <a:t>gaa</a:t>
            </a:r>
            <a:endParaRPr kumimoji="1" lang="ja-JP" altLang="en-US" sz="3600" dirty="0"/>
          </a:p>
        </p:txBody>
      </p:sp>
    </p:spTree>
    <p:extLst>
      <p:ext uri="{BB962C8B-B14F-4D97-AF65-F5344CB8AC3E}">
        <p14:creationId xmlns:p14="http://schemas.microsoft.com/office/powerpoint/2010/main" val="41613019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2" grpId="0" animBg="1"/>
      <p:bldP spid="11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Nan </a:t>
            </a:r>
            <a:r>
              <a:rPr kumimoji="1" lang="en-US" altLang="ja-JP" dirty="0" err="1" smtClean="0"/>
              <a:t>desu</a:t>
            </a:r>
            <a:r>
              <a:rPr kumimoji="1" lang="en-US" altLang="ja-JP" dirty="0" smtClean="0"/>
              <a:t> ka?(What is this?)</a:t>
            </a:r>
            <a:r>
              <a:rPr kumimoji="1" lang="ja-JP" altLang="en-US" dirty="0" smtClean="0"/>
              <a:t> </a:t>
            </a:r>
            <a:endParaRPr kumimoji="1" lang="ja-JP" altLang="en-US" dirty="0"/>
          </a:p>
        </p:txBody>
      </p:sp>
      <p:pic>
        <p:nvPicPr>
          <p:cNvPr id="6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772816"/>
            <a:ext cx="2403521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テキスト ボックス 6"/>
          <p:cNvSpPr txBox="1"/>
          <p:nvPr/>
        </p:nvSpPr>
        <p:spPr>
          <a:xfrm>
            <a:off x="4274028" y="3179172"/>
            <a:ext cx="17381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 err="1"/>
              <a:t>K</a:t>
            </a:r>
            <a:r>
              <a:rPr kumimoji="1" lang="en-US" altLang="ja-JP" sz="6000" dirty="0" err="1" smtClean="0"/>
              <a:t>abu</a:t>
            </a:r>
            <a:endParaRPr kumimoji="1" lang="ja-JP" altLang="en-US" sz="6000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5868144" y="3179172"/>
            <a:ext cx="216024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 err="1">
                <a:solidFill>
                  <a:schemeClr val="accent1"/>
                </a:solidFill>
              </a:rPr>
              <a:t>des</a:t>
            </a:r>
            <a:r>
              <a:rPr kumimoji="1" lang="en-US" altLang="ja-JP" sz="6000" dirty="0" err="1" smtClean="0">
                <a:solidFill>
                  <a:schemeClr val="accent1"/>
                </a:solidFill>
              </a:rPr>
              <a:t>u</a:t>
            </a:r>
            <a:endParaRPr kumimoji="1" lang="ja-JP" altLang="en-US" sz="6000" dirty="0">
              <a:solidFill>
                <a:schemeClr val="accent1"/>
              </a:solidFill>
            </a:endParaRPr>
          </a:p>
        </p:txBody>
      </p:sp>
      <p:pic>
        <p:nvPicPr>
          <p:cNvPr id="3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464828" y="338220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31130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ja-JP" altLang="en-US" dirty="0">
                <a:latin typeface="Cambria"/>
              </a:rPr>
              <a:t>大きい　かぶ　</a:t>
            </a:r>
            <a:r>
              <a:rPr lang="en-GB" altLang="ja-JP" dirty="0" err="1" smtClean="0">
                <a:latin typeface="Cambria"/>
              </a:rPr>
              <a:t>Oo</a:t>
            </a:r>
            <a:r>
              <a:rPr lang="en-US" altLang="ja-JP" dirty="0" err="1" smtClean="0">
                <a:latin typeface="Cambria"/>
              </a:rPr>
              <a:t>kii</a:t>
            </a:r>
            <a:r>
              <a:rPr lang="en-US" altLang="ja-JP" dirty="0" smtClean="0">
                <a:latin typeface="Cambria"/>
              </a:rPr>
              <a:t> </a:t>
            </a:r>
            <a:r>
              <a:rPr lang="en-US" altLang="ja-JP" dirty="0" err="1">
                <a:latin typeface="Cambria"/>
              </a:rPr>
              <a:t>kabu</a:t>
            </a:r>
            <a:r>
              <a:rPr lang="en-US" altLang="ja-JP" dirty="0">
                <a:latin typeface="Cambria"/>
              </a:rPr>
              <a:t/>
            </a:r>
            <a:br>
              <a:rPr lang="en-US" altLang="ja-JP" dirty="0">
                <a:latin typeface="Cambria"/>
              </a:rPr>
            </a:br>
            <a:r>
              <a:rPr lang="en-US" altLang="ja-JP" dirty="0" smtClean="0">
                <a:latin typeface="Cambria"/>
              </a:rPr>
              <a:t>(</a:t>
            </a:r>
            <a:r>
              <a:rPr lang="en-US" altLang="ja-JP" dirty="0"/>
              <a:t>The Enormous Turnip)</a:t>
            </a:r>
            <a:endParaRPr kumimoji="1" lang="ja-JP" altLang="en-US" dirty="0"/>
          </a:p>
        </p:txBody>
      </p:sp>
      <p:pic>
        <p:nvPicPr>
          <p:cNvPr id="4" name="The Enormous Turnip.wm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66775" y="1600200"/>
            <a:ext cx="7412038" cy="4525963"/>
          </a:xfrm>
        </p:spPr>
      </p:pic>
    </p:spTree>
    <p:extLst>
      <p:ext uri="{BB962C8B-B14F-4D97-AF65-F5344CB8AC3E}">
        <p14:creationId xmlns:p14="http://schemas.microsoft.com/office/powerpoint/2010/main" val="3047075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kumimoji="1" lang="ja-JP" altLang="en-US" dirty="0" smtClean="0">
                <a:latin typeface="Cambria"/>
              </a:rPr>
              <a:t>大きい　かぶ　</a:t>
            </a:r>
            <a:r>
              <a:rPr lang="en-US" altLang="ja-JP" dirty="0" err="1" smtClean="0">
                <a:latin typeface="Cambria"/>
              </a:rPr>
              <a:t>Oo</a:t>
            </a:r>
            <a:r>
              <a:rPr kumimoji="1" lang="en-US" altLang="ja-JP" dirty="0" err="1" smtClean="0">
                <a:latin typeface="Cambria"/>
              </a:rPr>
              <a:t>kii</a:t>
            </a:r>
            <a:r>
              <a:rPr kumimoji="1" lang="en-US" altLang="ja-JP" dirty="0" smtClean="0">
                <a:latin typeface="Cambria"/>
              </a:rPr>
              <a:t> </a:t>
            </a:r>
            <a:r>
              <a:rPr kumimoji="1" lang="en-US" altLang="ja-JP" dirty="0" err="1" smtClean="0">
                <a:latin typeface="Cambria"/>
              </a:rPr>
              <a:t>kabu</a:t>
            </a:r>
            <a:r>
              <a:rPr kumimoji="1" lang="en-US" altLang="ja-JP" dirty="0" smtClean="0">
                <a:latin typeface="Cambria"/>
              </a:rPr>
              <a:t/>
            </a:r>
            <a:br>
              <a:rPr kumimoji="1" lang="en-US" altLang="ja-JP" dirty="0" smtClean="0">
                <a:latin typeface="Cambria"/>
              </a:rPr>
            </a:br>
            <a:r>
              <a:rPr lang="en-US" altLang="ja-JP" dirty="0">
                <a:latin typeface="Cambria"/>
              </a:rPr>
              <a:t>(</a:t>
            </a:r>
            <a:r>
              <a:rPr kumimoji="1" lang="en-US" altLang="ja-JP" dirty="0" smtClean="0"/>
              <a:t>The Enormous Turnip)</a:t>
            </a:r>
            <a:endParaRPr kumimoji="1" lang="ja-JP" altLang="en-US" dirty="0"/>
          </a:p>
        </p:txBody>
      </p:sp>
      <p:pic>
        <p:nvPicPr>
          <p:cNvPr id="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911" y="1638419"/>
            <a:ext cx="8032177" cy="44495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3389117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Nan </a:t>
            </a:r>
            <a:r>
              <a:rPr kumimoji="1" lang="en-US" altLang="ja-JP" dirty="0" err="1" smtClean="0"/>
              <a:t>desu</a:t>
            </a:r>
            <a:r>
              <a:rPr kumimoji="1" lang="en-US" altLang="ja-JP" dirty="0" smtClean="0"/>
              <a:t> </a:t>
            </a:r>
            <a:r>
              <a:rPr kumimoji="1" lang="en-US" altLang="ja-JP" dirty="0" err="1" smtClean="0"/>
              <a:t>ka</a:t>
            </a:r>
            <a:r>
              <a:rPr kumimoji="1" lang="en-US" altLang="ja-JP" dirty="0" smtClean="0"/>
              <a:t>?</a:t>
            </a:r>
            <a:r>
              <a:rPr lang="en-US" altLang="ja-JP" dirty="0"/>
              <a:t> (What</a:t>
            </a:r>
            <a:r>
              <a:rPr lang="ja-JP" altLang="en-US" dirty="0"/>
              <a:t> </a:t>
            </a:r>
            <a:r>
              <a:rPr lang="en-US" altLang="ja-JP" dirty="0"/>
              <a:t>is this?)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419872" y="2773377"/>
            <a:ext cx="223224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 err="1" smtClean="0"/>
              <a:t>Usagi</a:t>
            </a:r>
            <a:endParaRPr kumimoji="1" lang="ja-JP" altLang="en-US" sz="6000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2233613" cy="179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テキスト ボックス 9"/>
          <p:cNvSpPr txBox="1"/>
          <p:nvPr/>
        </p:nvSpPr>
        <p:spPr>
          <a:xfrm>
            <a:off x="5220072" y="2773377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 err="1">
                <a:solidFill>
                  <a:schemeClr val="accent1"/>
                </a:solidFill>
              </a:rPr>
              <a:t>des</a:t>
            </a:r>
            <a:r>
              <a:rPr kumimoji="1" lang="en-US" altLang="ja-JP" sz="6000" dirty="0" err="1" smtClean="0">
                <a:solidFill>
                  <a:schemeClr val="accent1"/>
                </a:solidFill>
              </a:rPr>
              <a:t>u</a:t>
            </a:r>
            <a:endParaRPr kumimoji="1" lang="ja-JP" altLang="en-US" sz="6000" dirty="0">
              <a:solidFill>
                <a:schemeClr val="accent1"/>
              </a:solidFill>
            </a:endParaRPr>
          </a:p>
        </p:txBody>
      </p:sp>
      <p:pic>
        <p:nvPicPr>
          <p:cNvPr id="3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2810272" y="2976408"/>
            <a:ext cx="609600" cy="609600"/>
          </a:xfrm>
          <a:prstGeom prst="rect">
            <a:avLst/>
          </a:prstGeom>
        </p:spPr>
      </p:pic>
      <p:pic>
        <p:nvPicPr>
          <p:cNvPr id="4" name="録音されたサウンド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028384" y="5486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55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5.92593E-6 C 0.03906 -0.03726 0.0783 -0.07453 0.1 -0.05115 C 0.1217 -0.02777 0.11285 0.12593 0.13073 0.14028 C 0.14861 0.15464 0.1875 0.02478 0.20764 0.03427 C 0.22778 0.04376 0.23229 0.18033 0.25121 0.19677 C 0.27014 0.2132 0.30035 0.11598 0.3217 0.13334 C 0.34305 0.1507 0.35955 0.28612 0.37934 0.30093 C 0.39913 0.31575 0.4217 0.20371 0.44097 0.22223 C 0.46024 0.24075 0.47274 0.39769 0.49462 0.41204 C 0.51667 0.4264 0.54913 0.28982 0.57292 0.30788 C 0.5967 0.32593 0.61458 0.50487 0.63715 0.51968 C 0.65972 0.5345 0.68385 0.38542 0.70885 0.39677 C 0.73385 0.40811 0.7651 0.56343 0.78715 0.5882 C 0.80903 0.61297 0.825 0.57917 0.84097 0.54538 " pathEditMode="relative" ptsTypes="aaaaaaaaaaaaaA">
                                      <p:cBhvr>
                                        <p:cTn id="2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225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4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Nan </a:t>
            </a:r>
            <a:r>
              <a:rPr kumimoji="1" lang="en-US" altLang="ja-JP" dirty="0" err="1" smtClean="0"/>
              <a:t>desu</a:t>
            </a:r>
            <a:r>
              <a:rPr kumimoji="1" lang="en-US" altLang="ja-JP" dirty="0" smtClean="0"/>
              <a:t> </a:t>
            </a:r>
            <a:r>
              <a:rPr kumimoji="1" lang="en-US" altLang="ja-JP" dirty="0" err="1" smtClean="0"/>
              <a:t>ka</a:t>
            </a:r>
            <a:r>
              <a:rPr kumimoji="1" lang="en-US" altLang="ja-JP" dirty="0" smtClean="0"/>
              <a:t>?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635896" y="2773377"/>
            <a:ext cx="173813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 err="1" smtClean="0"/>
              <a:t>Inu</a:t>
            </a:r>
            <a:endParaRPr kumimoji="1" lang="ja-JP" altLang="en-US" sz="6000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37063"/>
            <a:ext cx="3059113" cy="187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テキスト ボックス 9"/>
          <p:cNvSpPr txBox="1"/>
          <p:nvPr/>
        </p:nvSpPr>
        <p:spPr>
          <a:xfrm>
            <a:off x="4789150" y="2773377"/>
            <a:ext cx="17990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 err="1">
                <a:solidFill>
                  <a:schemeClr val="accent1"/>
                </a:solidFill>
              </a:rPr>
              <a:t>des</a:t>
            </a:r>
            <a:r>
              <a:rPr kumimoji="1" lang="en-US" altLang="ja-JP" sz="6000" dirty="0" err="1" smtClean="0">
                <a:solidFill>
                  <a:schemeClr val="accent1"/>
                </a:solidFill>
              </a:rPr>
              <a:t>u</a:t>
            </a:r>
            <a:endParaRPr kumimoji="1" lang="ja-JP" altLang="en-US" sz="6000" dirty="0">
              <a:solidFill>
                <a:schemeClr val="accent1"/>
              </a:solidFill>
            </a:endParaRPr>
          </a:p>
        </p:txBody>
      </p:sp>
      <p:pic>
        <p:nvPicPr>
          <p:cNvPr id="3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915816" y="29764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0779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Nan </a:t>
            </a:r>
            <a:r>
              <a:rPr kumimoji="1" lang="en-US" altLang="ja-JP" dirty="0" err="1" smtClean="0"/>
              <a:t>desu</a:t>
            </a:r>
            <a:r>
              <a:rPr kumimoji="1" lang="en-US" altLang="ja-JP" dirty="0" smtClean="0"/>
              <a:t> </a:t>
            </a:r>
            <a:r>
              <a:rPr kumimoji="1" lang="en-US" altLang="ja-JP" dirty="0" err="1" smtClean="0"/>
              <a:t>ka</a:t>
            </a:r>
            <a:r>
              <a:rPr kumimoji="1" lang="en-US" altLang="ja-JP" dirty="0" smtClean="0"/>
              <a:t>?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563888" y="2773377"/>
            <a:ext cx="2098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 err="1"/>
              <a:t>Kamo</a:t>
            </a:r>
            <a:endParaRPr kumimoji="1" lang="ja-JP" altLang="en-US" sz="60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446035" y="2773377"/>
            <a:ext cx="17990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 err="1">
                <a:solidFill>
                  <a:schemeClr val="accent1"/>
                </a:solidFill>
              </a:rPr>
              <a:t>des</a:t>
            </a:r>
            <a:r>
              <a:rPr kumimoji="1" lang="en-US" altLang="ja-JP" sz="6000" dirty="0" err="1" smtClean="0">
                <a:solidFill>
                  <a:schemeClr val="accent1"/>
                </a:solidFill>
              </a:rPr>
              <a:t>u</a:t>
            </a:r>
            <a:endParaRPr kumimoji="1" lang="ja-JP" altLang="en-US" sz="6000" dirty="0">
              <a:solidFill>
                <a:schemeClr val="accent1"/>
              </a:solidFill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163" y="3429000"/>
            <a:ext cx="4398962" cy="3036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691438" y="29764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96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2.77556E-17 L -0.85434 -0.51458 " pathEditMode="relative" ptsTypes="AA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Nan </a:t>
            </a:r>
            <a:r>
              <a:rPr kumimoji="1" lang="en-US" altLang="ja-JP" dirty="0" err="1" smtClean="0"/>
              <a:t>desu</a:t>
            </a:r>
            <a:r>
              <a:rPr kumimoji="1" lang="en-US" altLang="ja-JP" dirty="0" smtClean="0"/>
              <a:t> </a:t>
            </a:r>
            <a:r>
              <a:rPr kumimoji="1" lang="en-US" altLang="ja-JP" dirty="0" err="1" smtClean="0"/>
              <a:t>ka</a:t>
            </a:r>
            <a:r>
              <a:rPr kumimoji="1" lang="en-US" altLang="ja-JP" dirty="0" smtClean="0"/>
              <a:t>?</a:t>
            </a:r>
            <a:endParaRPr kumimoji="1" lang="ja-JP" altLang="en-US" dirty="0"/>
          </a:p>
        </p:txBody>
      </p:sp>
      <p:sp>
        <p:nvSpPr>
          <p:cNvPr id="7" name="テキスト ボックス 6"/>
          <p:cNvSpPr txBox="1"/>
          <p:nvPr/>
        </p:nvSpPr>
        <p:spPr>
          <a:xfrm>
            <a:off x="3563888" y="2773377"/>
            <a:ext cx="20981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 err="1"/>
              <a:t>Nek</a:t>
            </a:r>
            <a:r>
              <a:rPr lang="en-US" altLang="ja-JP" sz="6000" dirty="0" err="1" smtClean="0"/>
              <a:t>o</a:t>
            </a:r>
            <a:endParaRPr kumimoji="1" lang="ja-JP" altLang="en-US" sz="60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5230011" y="2773377"/>
            <a:ext cx="17990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6000" dirty="0" err="1">
                <a:solidFill>
                  <a:schemeClr val="accent1"/>
                </a:solidFill>
              </a:rPr>
              <a:t>des</a:t>
            </a:r>
            <a:r>
              <a:rPr kumimoji="1" lang="en-US" altLang="ja-JP" sz="6000" dirty="0" err="1" smtClean="0">
                <a:solidFill>
                  <a:schemeClr val="accent1"/>
                </a:solidFill>
              </a:rPr>
              <a:t>u</a:t>
            </a:r>
            <a:endParaRPr kumimoji="1" lang="ja-JP" altLang="en-US" sz="6000" dirty="0">
              <a:solidFill>
                <a:schemeClr val="accent1"/>
              </a:solidFill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213" y="4437063"/>
            <a:ext cx="3779838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録音されたサウンド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790825" y="297640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91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7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7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30107"/>
            <a:ext cx="1721171" cy="1383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679" y="1725153"/>
            <a:ext cx="2307593" cy="1593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8862" y="4997055"/>
            <a:ext cx="2073477" cy="1396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1618" y="4797152"/>
            <a:ext cx="1930353" cy="17101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テキスト ボックス 8"/>
          <p:cNvSpPr txBox="1"/>
          <p:nvPr/>
        </p:nvSpPr>
        <p:spPr>
          <a:xfrm>
            <a:off x="1496408" y="772534"/>
            <a:ext cx="156342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 err="1"/>
              <a:t>usagi</a:t>
            </a:r>
            <a:endParaRPr kumimoji="1" lang="ja-JP" altLang="en-US" sz="4400" dirty="0"/>
          </a:p>
        </p:txBody>
      </p:sp>
      <p:sp>
        <p:nvSpPr>
          <p:cNvPr id="12" name="テキスト ボックス 11"/>
          <p:cNvSpPr txBox="1"/>
          <p:nvPr/>
        </p:nvSpPr>
        <p:spPr>
          <a:xfrm>
            <a:off x="6228184" y="3893559"/>
            <a:ext cx="115212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 err="1"/>
              <a:t>inu</a:t>
            </a:r>
            <a:endParaRPr kumimoji="1" lang="ja-JP" altLang="en-US" sz="4400" dirty="0"/>
          </a:p>
        </p:txBody>
      </p:sp>
      <p:sp>
        <p:nvSpPr>
          <p:cNvPr id="13" name="テキスト ボックス 12"/>
          <p:cNvSpPr txBox="1"/>
          <p:nvPr/>
        </p:nvSpPr>
        <p:spPr>
          <a:xfrm>
            <a:off x="6228184" y="596007"/>
            <a:ext cx="14510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4400" dirty="0" err="1"/>
              <a:t>kamo</a:t>
            </a:r>
            <a:endParaRPr kumimoji="1" lang="ja-JP" altLang="en-US" sz="4400" dirty="0"/>
          </a:p>
        </p:txBody>
      </p:sp>
      <p:sp>
        <p:nvSpPr>
          <p:cNvPr id="14" name="テキスト ボックス 13"/>
          <p:cNvSpPr txBox="1"/>
          <p:nvPr/>
        </p:nvSpPr>
        <p:spPr>
          <a:xfrm>
            <a:off x="1496408" y="3893559"/>
            <a:ext cx="149141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4400" dirty="0" err="1"/>
              <a:t>neko</a:t>
            </a:r>
            <a:endParaRPr kumimoji="1" lang="ja-JP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57954841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820</TotalTime>
  <Words>118</Words>
  <Application>Microsoft Office PowerPoint</Application>
  <PresentationFormat>画面に合わせる (4:3)</PresentationFormat>
  <Paragraphs>52</Paragraphs>
  <Slides>11</Slides>
  <Notes>11</Notes>
  <HiddenSlides>0</HiddenSlides>
  <MMClips>11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2" baseType="lpstr">
      <vt:lpstr>Office ​​テーマ</vt:lpstr>
      <vt:lpstr>The Enormous Turnip (Four animals)</vt:lpstr>
      <vt:lpstr>Nan desu ka?(What is this?) </vt:lpstr>
      <vt:lpstr>大きい　かぶ　Ookii kabu (The Enormous Turnip)</vt:lpstr>
      <vt:lpstr>大きい　かぶ　Ookii kabu (The Enormous Turnip)</vt:lpstr>
      <vt:lpstr>Nan desu ka? (What is this?)</vt:lpstr>
      <vt:lpstr>Nan desu ka?</vt:lpstr>
      <vt:lpstr>Nan desu ka?</vt:lpstr>
      <vt:lpstr>Nan desu ka?</vt:lpstr>
      <vt:lpstr>PowerPoint プレゼンテーション</vt:lpstr>
      <vt:lpstr>What noise do they make in Japanese?</vt:lpstr>
      <vt:lpstr>PowerPoint プレゼンテーション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Tomodachi (friends)</dc:title>
  <dc:creator>Seiji Fukushima</dc:creator>
  <cp:lastModifiedBy>Seiji Fukushima</cp:lastModifiedBy>
  <cp:revision>24</cp:revision>
  <dcterms:created xsi:type="dcterms:W3CDTF">2014-06-04T09:23:46Z</dcterms:created>
  <dcterms:modified xsi:type="dcterms:W3CDTF">2014-07-31T13:56:52Z</dcterms:modified>
</cp:coreProperties>
</file>